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58" r:id="rId5"/>
    <p:sldId id="261" r:id="rId6"/>
    <p:sldId id="260" r:id="rId7"/>
    <p:sldId id="262" r:id="rId8"/>
    <p:sldId id="263" r:id="rId9"/>
    <p:sldId id="264" r:id="rId10"/>
    <p:sldId id="272" r:id="rId11"/>
    <p:sldId id="266" r:id="rId12"/>
    <p:sldId id="267" r:id="rId13"/>
    <p:sldId id="268" r:id="rId14"/>
    <p:sldId id="269" r:id="rId15"/>
    <p:sldId id="270" r:id="rId16"/>
    <p:sldId id="275" r:id="rId17"/>
    <p:sldId id="276" r:id="rId18"/>
    <p:sldId id="277" r:id="rId19"/>
    <p:sldId id="278" r:id="rId20"/>
    <p:sldId id="279" r:id="rId21"/>
    <p:sldId id="280" r:id="rId22"/>
    <p:sldId id="281" r:id="rId23"/>
    <p:sldId id="274" r:id="rId24"/>
    <p:sldId id="273" r:id="rId25"/>
    <p:sldId id="271" r:id="rId26"/>
    <p:sldId id="282" r:id="rId2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13" autoAdjust="0"/>
    <p:restoredTop sz="94660"/>
  </p:normalViewPr>
  <p:slideViewPr>
    <p:cSldViewPr snapToGrid="0">
      <p:cViewPr varScale="1">
        <p:scale>
          <a:sx n="63" d="100"/>
          <a:sy n="63" d="100"/>
        </p:scale>
        <p:origin x="78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01862E-1782-49C0-ADC7-A312F55872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6E2D90A-2E56-40EB-A2BB-E46B166582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A4A1C05-4BB5-47D2-80CE-D17C3699E2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C45B3-7887-4CAD-9095-D1D455AA923F}" type="datetimeFigureOut">
              <a:rPr lang="zh-CN" altLang="en-US" smtClean="0"/>
              <a:t>2019/11/30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100AFAA-061F-484E-86A9-052BE24DAF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D1843EB-AD32-4765-BE33-2DE6B5786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F1124-586A-4C24-827D-6BCB7634D3C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3850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9B9AC6F-57D2-49C3-88E1-ADC6435D1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A92D9EF-E3A5-4FA6-8E53-AFB5AF8798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C925A6D-1CE2-4E46-8370-1CF3F70E4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C45B3-7887-4CAD-9095-D1D455AA923F}" type="datetimeFigureOut">
              <a:rPr lang="zh-CN" altLang="en-US" smtClean="0"/>
              <a:t>2019/11/30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C375A30-A823-49A3-AE33-634C5F8558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5B7899B-4DCB-4476-AEA3-CE865E4EF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F1124-586A-4C24-827D-6BCB7634D3C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55011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773E861B-7F29-4F8E-9C2D-2E699A6014A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9FC9814-EE5E-4325-8999-2638567F37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6140DC3-68C5-4E69-A8FD-6F4E353453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C45B3-7887-4CAD-9095-D1D455AA923F}" type="datetimeFigureOut">
              <a:rPr lang="zh-CN" altLang="en-US" smtClean="0"/>
              <a:t>2019/11/30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D2CC074-84B0-4257-9FE9-28E1DC3669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47415F0-3F0B-491F-BCE6-0419F1D430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F1124-586A-4C24-827D-6BCB7634D3C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1919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B6548E-F93F-4694-93CC-74806F147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BA496C6-3E6D-4457-B24A-3C874B1853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1862154-5713-4970-97FE-AEA767F5A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C45B3-7887-4CAD-9095-D1D455AA923F}" type="datetimeFigureOut">
              <a:rPr lang="zh-CN" altLang="en-US" smtClean="0"/>
              <a:t>2019/11/30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24ACEDD-09AA-46D6-975D-F58FC42D74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CE61C16-E286-4C92-B909-751246B529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F1124-586A-4C24-827D-6BCB7634D3C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58549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550DA-10F6-4EC4-B0F8-E52FFA81A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62AEC77-BD32-4F08-911B-FB6787C038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5A034F9-6B50-41AA-AC9F-5C516F47A2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C45B3-7887-4CAD-9095-D1D455AA923F}" type="datetimeFigureOut">
              <a:rPr lang="zh-CN" altLang="en-US" smtClean="0"/>
              <a:t>2019/11/30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956BF7A-3167-4BB5-8771-86D0E4AC85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B5D674D-0C4A-43C1-ACF6-7669B328B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F1124-586A-4C24-827D-6BCB7634D3C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13536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5A9DA40-0082-41B3-86EE-4326344DBC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B3B4B49-D8BA-409E-BFFD-0EF581BF94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7B71041-BDD4-44E5-8C98-BF76057B86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7402D18-F090-459F-BD14-383C57A821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C45B3-7887-4CAD-9095-D1D455AA923F}" type="datetimeFigureOut">
              <a:rPr lang="zh-CN" altLang="en-US" smtClean="0"/>
              <a:t>2019/11/30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1112F34-0DB3-4AD9-BFB4-F3AC0BFEAB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0AE3FA7-9405-4760-B3AF-2C302FAAA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F1124-586A-4C24-827D-6BCB7634D3C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23010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D236F2-D37B-40CD-AA7A-88CCCC0B4A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3F08F98-27AB-4A17-87F1-FA00434CDC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B196C6B-0163-42BC-8E9E-EEBBEC9E9E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AE4F5CB8-9CBF-41E9-86F8-AACDBAEF0F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F0922810-6376-49E4-819A-7288F086F1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FE82FB83-CFAE-4B49-AB3C-ABDF4BBC23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C45B3-7887-4CAD-9095-D1D455AA923F}" type="datetimeFigureOut">
              <a:rPr lang="zh-CN" altLang="en-US" smtClean="0"/>
              <a:t>2019/11/30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EA4928CC-F428-45B2-9F12-CDD4B02988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712FE912-6D77-444D-AB35-11CD4684C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F1124-586A-4C24-827D-6BCB7634D3C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08761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466774-38AA-4CB2-9120-2CCC42F3AD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44F67F1-B2D2-4F24-BAE4-5FF2AD5EBB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C45B3-7887-4CAD-9095-D1D455AA923F}" type="datetimeFigureOut">
              <a:rPr lang="zh-CN" altLang="en-US" smtClean="0"/>
              <a:t>2019/11/30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EC9E602-82DC-422A-BF21-4AA989867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9A882D2-518D-4A9A-9420-1AF322AC7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F1124-586A-4C24-827D-6BCB7634D3C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01773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34ECD6ED-9699-4CAB-BB1F-1C936EC3B8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C45B3-7887-4CAD-9095-D1D455AA923F}" type="datetimeFigureOut">
              <a:rPr lang="zh-CN" altLang="en-US" smtClean="0"/>
              <a:t>2019/11/30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D056151D-C453-4024-B191-ED9188D6D0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1D6B129-5DF5-488F-BCBE-95BFBCED1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F1124-586A-4C24-827D-6BCB7634D3C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46415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C84D2BA-936E-430C-8600-623C32DEE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BF2DA2B-C942-4EAC-A21D-48CF42C0C9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EB33E8F-4202-4F57-BD95-3EDB877B7B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297B205-822B-4D84-AD2F-15AD07BF03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C45B3-7887-4CAD-9095-D1D455AA923F}" type="datetimeFigureOut">
              <a:rPr lang="zh-CN" altLang="en-US" smtClean="0"/>
              <a:t>2019/11/30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F873B05-1EF1-44A5-94F3-6C5A7DF0E5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3D0A5E6-5887-496A-8784-0FCF683BD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F1124-586A-4C24-827D-6BCB7634D3C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99370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A48547-41DF-4026-BCE3-90E42605E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71D5F838-3393-43A6-96E6-353798E205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7B3E259-B4DA-4D36-9A75-6D4F14CF91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86B1B6E-F465-4290-8F29-42732511D8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C45B3-7887-4CAD-9095-D1D455AA923F}" type="datetimeFigureOut">
              <a:rPr lang="zh-CN" altLang="en-US" smtClean="0"/>
              <a:t>2019/11/30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B85C2D2-DE7C-4186-A679-530D8313EE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F783BA9-51E6-4646-B1C8-C91BFECD51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F1124-586A-4C24-827D-6BCB7634D3C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10018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73C3D1F2-8497-4346-A76C-7651CA1FA0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2C952ED-9EDC-46F5-9909-28F5D30B7E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D653F0D-A8D9-4435-9DAA-DFA5F1FD95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0C45B3-7887-4CAD-9095-D1D455AA923F}" type="datetimeFigureOut">
              <a:rPr lang="zh-CN" altLang="en-US" smtClean="0"/>
              <a:t>2019/11/30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05E9B9C-B848-4751-8C4D-335F7DBB8E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37378CA-4D2F-43FA-9FAC-08B3FDB374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9F1124-586A-4C24-827D-6BCB7634D3C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04156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gi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zhuanlan.zhihu.com/p/92862124?utm_source=wechat_session&amp;utm_medium=social&amp;utm_oi=796059419849928704" TargetMode="External"/><Relationship Id="rId2" Type="http://schemas.openxmlformats.org/officeDocument/2006/relationships/hyperlink" Target="https://material.io/design/introduction/#principles" TargetMode="Externa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bilibili.com/video/av11261506?from=search&amp;seid=15680580320069405921" TargetMode="Externa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ilibili.com/video/av54737593" TargetMode="External"/><Relationship Id="rId2" Type="http://schemas.openxmlformats.org/officeDocument/2006/relationships/hyperlink" Target="https://www.bilibili.com/video/av56432734?from=search&amp;seid=11576625456603011306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bilibili.com/video/av69358135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9497C487-B0EE-4820-A1EC-2E51A7D2A95A}"/>
              </a:ext>
            </a:extLst>
          </p:cNvPr>
          <p:cNvSpPr txBox="1"/>
          <p:nvPr/>
        </p:nvSpPr>
        <p:spPr>
          <a:xfrm>
            <a:off x="3901440" y="2306320"/>
            <a:ext cx="43891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dirty="0">
                <a:latin typeface="+mn-ea"/>
              </a:rPr>
              <a:t>交互与</a:t>
            </a:r>
            <a:r>
              <a:rPr lang="en-US" altLang="zh-CN" sz="4000" b="1" dirty="0">
                <a:latin typeface="+mn-ea"/>
              </a:rPr>
              <a:t>UI</a:t>
            </a:r>
            <a:endParaRPr lang="zh-CN" altLang="en-US" sz="4000" b="1" dirty="0">
              <a:latin typeface="+mn-ea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87C42D4-7981-4FBC-B42C-EBDA2A82D5F8}"/>
              </a:ext>
            </a:extLst>
          </p:cNvPr>
          <p:cNvSpPr txBox="1"/>
          <p:nvPr/>
        </p:nvSpPr>
        <p:spPr>
          <a:xfrm>
            <a:off x="3820160" y="4338320"/>
            <a:ext cx="4389120" cy="1296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dirty="0">
                <a:latin typeface="+mn-ea"/>
              </a:rPr>
              <a:t>产品运营部门</a:t>
            </a:r>
            <a:endParaRPr lang="en-US" altLang="zh-CN" dirty="0">
              <a:latin typeface="+mn-ea"/>
            </a:endParaRPr>
          </a:p>
          <a:p>
            <a:pPr algn="ctr">
              <a:lnSpc>
                <a:spcPct val="150000"/>
              </a:lnSpc>
            </a:pPr>
            <a:r>
              <a:rPr lang="zh-CN" altLang="en-US" dirty="0">
                <a:latin typeface="+mn-ea"/>
              </a:rPr>
              <a:t>剩女</a:t>
            </a:r>
            <a:endParaRPr lang="en-US" altLang="zh-CN" dirty="0">
              <a:latin typeface="+mn-ea"/>
            </a:endParaRPr>
          </a:p>
          <a:p>
            <a:pPr algn="ctr">
              <a:lnSpc>
                <a:spcPct val="150000"/>
              </a:lnSpc>
            </a:pPr>
            <a:r>
              <a:rPr lang="en-US" altLang="zh-CN" dirty="0">
                <a:latin typeface="+mn-ea"/>
              </a:rPr>
              <a:t>2019.11.30</a:t>
            </a:r>
            <a:endParaRPr lang="zh-CN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788270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26D06404-0C46-49DF-B725-A16D3324544F}"/>
              </a:ext>
            </a:extLst>
          </p:cNvPr>
          <p:cNvSpPr txBox="1"/>
          <p:nvPr/>
        </p:nvSpPr>
        <p:spPr>
          <a:xfrm>
            <a:off x="3901440" y="3051043"/>
            <a:ext cx="4389120" cy="7559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3200" b="1" dirty="0">
                <a:latin typeface="+mn-ea"/>
              </a:rPr>
              <a:t>软件交互</a:t>
            </a:r>
            <a:endParaRPr lang="en-US" altLang="zh-CN" sz="32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267100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26D06404-0C46-49DF-B725-A16D3324544F}"/>
              </a:ext>
            </a:extLst>
          </p:cNvPr>
          <p:cNvSpPr txBox="1"/>
          <p:nvPr/>
        </p:nvSpPr>
        <p:spPr>
          <a:xfrm>
            <a:off x="3901440" y="1748989"/>
            <a:ext cx="4389120" cy="33600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dirty="0">
                <a:latin typeface="+mn-ea"/>
              </a:rPr>
              <a:t>点击</a:t>
            </a:r>
            <a:endParaRPr lang="en-US" altLang="zh-CN" sz="2400" dirty="0">
              <a:latin typeface="+mn-ea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400" dirty="0">
                <a:latin typeface="+mn-ea"/>
              </a:rPr>
              <a:t>双击</a:t>
            </a:r>
            <a:endParaRPr lang="en-US" altLang="zh-CN" sz="2400" dirty="0">
              <a:latin typeface="+mn-ea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400" dirty="0">
                <a:latin typeface="+mn-ea"/>
              </a:rPr>
              <a:t>滑动</a:t>
            </a:r>
            <a:endParaRPr lang="en-US" altLang="zh-CN" sz="2400" dirty="0">
              <a:latin typeface="+mn-ea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400" dirty="0">
                <a:latin typeface="+mn-ea"/>
              </a:rPr>
              <a:t>长按</a:t>
            </a:r>
            <a:endParaRPr lang="en-US" altLang="zh-CN" sz="2400" dirty="0">
              <a:latin typeface="+mn-ea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400" dirty="0">
                <a:latin typeface="+mn-ea"/>
              </a:rPr>
              <a:t>夹捏</a:t>
            </a:r>
            <a:endParaRPr lang="en-US" altLang="zh-CN" sz="2400" dirty="0">
              <a:latin typeface="+mn-ea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400" dirty="0">
                <a:latin typeface="+mn-ea"/>
              </a:rPr>
              <a:t>拖拽</a:t>
            </a:r>
            <a:endParaRPr lang="en-US" altLang="zh-CN" sz="32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882383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26D06404-0C46-49DF-B725-A16D3324544F}"/>
              </a:ext>
            </a:extLst>
          </p:cNvPr>
          <p:cNvSpPr txBox="1"/>
          <p:nvPr/>
        </p:nvSpPr>
        <p:spPr>
          <a:xfrm>
            <a:off x="3901440" y="3133983"/>
            <a:ext cx="4389120" cy="5900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dirty="0">
                <a:latin typeface="+mn-ea"/>
              </a:rPr>
              <a:t>简洁</a:t>
            </a:r>
            <a:endParaRPr lang="en-US" altLang="zh-CN" sz="2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322177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26D06404-0C46-49DF-B725-A16D3324544F}"/>
              </a:ext>
            </a:extLst>
          </p:cNvPr>
          <p:cNvSpPr txBox="1"/>
          <p:nvPr/>
        </p:nvSpPr>
        <p:spPr>
          <a:xfrm>
            <a:off x="6799845" y="2980338"/>
            <a:ext cx="4389120" cy="5900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b="1">
                <a:latin typeface="+mn-ea"/>
              </a:rPr>
              <a:t>状态可见</a:t>
            </a:r>
            <a:endParaRPr lang="en-US" altLang="zh-CN" sz="2400" b="1" dirty="0">
              <a:latin typeface="+mn-ea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326B6CC-39A2-43D8-B895-1ED1FF6F93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932" y="2040521"/>
            <a:ext cx="5949913" cy="227922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42C91E1-E7A2-48C9-9615-0C0715B75FF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481"/>
          <a:stretch/>
        </p:blipFill>
        <p:spPr>
          <a:xfrm>
            <a:off x="1239525" y="5392831"/>
            <a:ext cx="4998715" cy="67702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53E6549-94F5-466B-A6ED-765574DFF87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148"/>
          <a:stretch/>
        </p:blipFill>
        <p:spPr>
          <a:xfrm>
            <a:off x="6495047" y="5323590"/>
            <a:ext cx="4998715" cy="81551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63B39782-9638-4D4D-B33B-7FC6E6C42D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30256" y="628532"/>
            <a:ext cx="12652512" cy="408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0711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26D06404-0C46-49DF-B725-A16D3324544F}"/>
              </a:ext>
            </a:extLst>
          </p:cNvPr>
          <p:cNvSpPr txBox="1"/>
          <p:nvPr/>
        </p:nvSpPr>
        <p:spPr>
          <a:xfrm>
            <a:off x="3901440" y="3133983"/>
            <a:ext cx="4389120" cy="5900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b="1" dirty="0">
                <a:latin typeface="+mn-ea"/>
              </a:rPr>
              <a:t>可撤销</a:t>
            </a:r>
            <a:endParaRPr lang="en-US" altLang="zh-CN" sz="24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91001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26D06404-0C46-49DF-B725-A16D3324544F}"/>
              </a:ext>
            </a:extLst>
          </p:cNvPr>
          <p:cNvSpPr txBox="1"/>
          <p:nvPr/>
        </p:nvSpPr>
        <p:spPr>
          <a:xfrm>
            <a:off x="3901440" y="3133983"/>
            <a:ext cx="4389120" cy="5900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b="1" dirty="0">
                <a:latin typeface="+mn-ea"/>
              </a:rPr>
              <a:t>防误触</a:t>
            </a:r>
            <a:endParaRPr lang="en-US" altLang="zh-CN" sz="24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847667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26D06404-0C46-49DF-B725-A16D3324544F}"/>
              </a:ext>
            </a:extLst>
          </p:cNvPr>
          <p:cNvSpPr txBox="1"/>
          <p:nvPr/>
        </p:nvSpPr>
        <p:spPr>
          <a:xfrm>
            <a:off x="3901440" y="2157434"/>
            <a:ext cx="4389120" cy="25431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400" b="1" dirty="0">
                <a:latin typeface="+mn-ea"/>
              </a:rPr>
              <a:t>UI</a:t>
            </a:r>
          </a:p>
          <a:p>
            <a:pPr algn="ctr">
              <a:lnSpc>
                <a:spcPct val="150000"/>
              </a:lnSpc>
            </a:pPr>
            <a:r>
              <a:rPr lang="en-US" altLang="zh-CN" sz="2400" b="1" dirty="0">
                <a:latin typeface="+mn-ea"/>
              </a:rPr>
              <a:t>User Interface</a:t>
            </a:r>
          </a:p>
          <a:p>
            <a:pPr algn="ctr">
              <a:lnSpc>
                <a:spcPct val="150000"/>
              </a:lnSpc>
            </a:pPr>
            <a:endParaRPr lang="en-US" altLang="zh-CN" sz="2400" b="1" dirty="0">
              <a:latin typeface="+mn-ea"/>
            </a:endParaRPr>
          </a:p>
          <a:p>
            <a:pPr algn="ctr">
              <a:lnSpc>
                <a:spcPct val="150000"/>
              </a:lnSpc>
            </a:pPr>
            <a:r>
              <a:rPr lang="zh-CN" altLang="en-US" dirty="0">
                <a:latin typeface="+mn-ea"/>
              </a:rPr>
              <a:t>是指对软件的人机交互、操作逻辑、</a:t>
            </a:r>
            <a:endParaRPr lang="en-US" altLang="zh-CN" dirty="0">
              <a:latin typeface="+mn-ea"/>
            </a:endParaRPr>
          </a:p>
          <a:p>
            <a:pPr algn="ctr">
              <a:lnSpc>
                <a:spcPct val="150000"/>
              </a:lnSpc>
            </a:pPr>
            <a:r>
              <a:rPr lang="zh-CN" altLang="en-US" dirty="0">
                <a:latin typeface="+mn-ea"/>
              </a:rPr>
              <a:t>界面美观的整体设计</a:t>
            </a:r>
            <a:endParaRPr lang="en-US" altLang="zh-CN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962356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1CEDC12C-59DE-422E-9523-44EF464A609F}"/>
              </a:ext>
            </a:extLst>
          </p:cNvPr>
          <p:cNvSpPr/>
          <p:nvPr/>
        </p:nvSpPr>
        <p:spPr>
          <a:xfrm>
            <a:off x="5388114" y="1730494"/>
            <a:ext cx="141577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>
                <a:latin typeface="HYa4gj"/>
              </a:rPr>
              <a:t>标签栏</a:t>
            </a:r>
            <a:endParaRPr lang="zh-CN" altLang="en-US" sz="3200" b="1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E5D464C-DE41-43D0-8D68-59E7F2FB7A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357" y="389439"/>
            <a:ext cx="3451510" cy="607912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1E646F5-6F46-4AE0-8DA0-1F3CF0D9FB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1133" y="389439"/>
            <a:ext cx="3451510" cy="6079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4323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2B0E0FE7-7E5C-4FD1-8A34-3DC47C40C2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0" y="0"/>
            <a:ext cx="120263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9654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B902AB20-569F-4619-B8D8-06BEA4098229}"/>
              </a:ext>
            </a:extLst>
          </p:cNvPr>
          <p:cNvSpPr/>
          <p:nvPr/>
        </p:nvSpPr>
        <p:spPr>
          <a:xfrm>
            <a:off x="4567376" y="1750814"/>
            <a:ext cx="305724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>
                <a:latin typeface="HYa4gj"/>
              </a:rPr>
              <a:t>侧滑菜单与抽屉</a:t>
            </a:r>
            <a:endParaRPr lang="zh-CN" altLang="en-US" sz="3200" b="1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E336850-1F16-4D73-B9BC-FC3A907223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397" y="187886"/>
            <a:ext cx="3598243" cy="633756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32FFAF4-EF37-4EBC-A2F7-85F7128F58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7359" y="96447"/>
            <a:ext cx="3050164" cy="6337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7247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9497C487-B0EE-4820-A1EC-2E51A7D2A95A}"/>
              </a:ext>
            </a:extLst>
          </p:cNvPr>
          <p:cNvSpPr txBox="1"/>
          <p:nvPr/>
        </p:nvSpPr>
        <p:spPr>
          <a:xfrm>
            <a:off x="3901440" y="2109857"/>
            <a:ext cx="43891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dirty="0">
                <a:latin typeface="+mn-ea"/>
              </a:rPr>
              <a:t>交互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6D06404-0C46-49DF-B725-A16D3324544F}"/>
              </a:ext>
            </a:extLst>
          </p:cNvPr>
          <p:cNvSpPr txBox="1"/>
          <p:nvPr/>
        </p:nvSpPr>
        <p:spPr>
          <a:xfrm>
            <a:off x="3901440" y="3603844"/>
            <a:ext cx="4389120" cy="1144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dirty="0">
                <a:latin typeface="+mn-ea"/>
              </a:rPr>
              <a:t>用户与用户之间</a:t>
            </a:r>
            <a:endParaRPr lang="en-US" altLang="zh-CN" sz="2400" dirty="0">
              <a:latin typeface="+mn-ea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400" dirty="0">
                <a:latin typeface="+mn-ea"/>
              </a:rPr>
              <a:t>用户与产品之间</a:t>
            </a:r>
            <a:endParaRPr lang="en-US" altLang="zh-CN" sz="2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703795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B902AB20-569F-4619-B8D8-06BEA4098229}"/>
              </a:ext>
            </a:extLst>
          </p:cNvPr>
          <p:cNvSpPr/>
          <p:nvPr/>
        </p:nvSpPr>
        <p:spPr>
          <a:xfrm>
            <a:off x="1629402" y="399534"/>
            <a:ext cx="200247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>
                <a:latin typeface="HYa4gj"/>
              </a:rPr>
              <a:t>滑块</a:t>
            </a:r>
            <a:r>
              <a:rPr lang="en-US" altLang="zh-CN" sz="3200" b="1" dirty="0">
                <a:latin typeface="HYa4gj"/>
              </a:rPr>
              <a:t>/</a:t>
            </a:r>
            <a:r>
              <a:rPr lang="zh-CN" altLang="en-US" sz="3200" b="1" dirty="0">
                <a:latin typeface="HYa4gj"/>
              </a:rPr>
              <a:t>卡片</a:t>
            </a:r>
            <a:endParaRPr lang="zh-CN" altLang="en-US" sz="3200" b="1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805ABCB-1956-4100-8D07-8785636BDA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6884" y="184066"/>
            <a:ext cx="7199755" cy="632850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AB1C6B9-3E02-46FF-890A-9BCC7DC7E4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4875" y="1116389"/>
            <a:ext cx="3171524" cy="5585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896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B902AB20-569F-4619-B8D8-06BEA4098229}"/>
              </a:ext>
            </a:extLst>
          </p:cNvPr>
          <p:cNvSpPr/>
          <p:nvPr/>
        </p:nvSpPr>
        <p:spPr>
          <a:xfrm>
            <a:off x="5388114" y="450334"/>
            <a:ext cx="141577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>
                <a:latin typeface="HYa4gj"/>
              </a:rPr>
              <a:t>瀑布流</a:t>
            </a:r>
            <a:endParaRPr lang="zh-CN" altLang="en-US" sz="3200" b="1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B5D5884-D6F4-4728-9797-18982E93E6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004" y="1154964"/>
            <a:ext cx="9931992" cy="5591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1823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814BBB27-1F39-4766-97ED-7F2AF06785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79" y="71120"/>
            <a:ext cx="120674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1048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FE13A7E-3125-4AAC-B33A-E118F0A4B132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164" y="1254910"/>
            <a:ext cx="6508716" cy="43481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A10721D4-D85D-4D1D-B8E2-730BB64DAB84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6466" y="1295712"/>
            <a:ext cx="4348180" cy="43481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53388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4" descr="https://img.zcool.cn/community/0129ca5cf120a0a801213ec263b21b.gif">
            <a:extLst>
              <a:ext uri="{FF2B5EF4-FFF2-40B4-BE49-F238E27FC236}">
                <a16:creationId xmlns:a16="http://schemas.microsoft.com/office/drawing/2014/main" id="{79A724C4-BA88-4FD1-8581-493EE3C5E92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026" name="Picture 2" descr="https://img.zcool.cn/community/0129ca5cf120a0a801213ec263b21b.gif">
            <a:extLst>
              <a:ext uri="{FF2B5EF4-FFF2-40B4-BE49-F238E27FC236}">
                <a16:creationId xmlns:a16="http://schemas.microsoft.com/office/drawing/2014/main" id="{FBC3AF08-4B2E-4E6C-955B-33EF2A70BAC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916" y="3581400"/>
            <a:ext cx="6694807" cy="2975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img.zcool.cn/community/0131ca5cf120a0a801205e4b522c42.gif">
            <a:extLst>
              <a:ext uri="{FF2B5EF4-FFF2-40B4-BE49-F238E27FC236}">
                <a16:creationId xmlns:a16="http://schemas.microsoft.com/office/drawing/2014/main" id="{1E6C8280-5142-4699-8EA6-41D435BDEFD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029" y="1535853"/>
            <a:ext cx="6257290" cy="2781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 descr="https://img.zcool.cn/community/01f60e5cf120b0a801213ec28c6068.gif">
            <a:extLst>
              <a:ext uri="{FF2B5EF4-FFF2-40B4-BE49-F238E27FC236}">
                <a16:creationId xmlns:a16="http://schemas.microsoft.com/office/drawing/2014/main" id="{51D92B00-CEDD-4DA8-864E-10946598E05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240" y="579120"/>
            <a:ext cx="4318000" cy="3238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84059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s://img.zcool.cn/community/0117165cf120b9a801205e4b2d1465.gif">
            <a:extLst>
              <a:ext uri="{FF2B5EF4-FFF2-40B4-BE49-F238E27FC236}">
                <a16:creationId xmlns:a16="http://schemas.microsoft.com/office/drawing/2014/main" id="{66F834CF-FD5F-4C94-B788-58F5C49E1E5B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02" y="0"/>
            <a:ext cx="9133838" cy="6850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13423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891C59C9-B6F8-4EF1-A752-066B65993B99}"/>
              </a:ext>
            </a:extLst>
          </p:cNvPr>
          <p:cNvSpPr txBox="1"/>
          <p:nvPr/>
        </p:nvSpPr>
        <p:spPr>
          <a:xfrm>
            <a:off x="3520440" y="2413337"/>
            <a:ext cx="515112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Material Design:</a:t>
            </a:r>
          </a:p>
          <a:p>
            <a:r>
              <a:rPr lang="en-US" altLang="zh-CN" dirty="0">
                <a:hlinkClick r:id="rId2"/>
              </a:rPr>
              <a:t>https://material.io/design/introduction/#principles</a:t>
            </a:r>
            <a:r>
              <a:rPr lang="en-US" altLang="zh-CN" dirty="0"/>
              <a:t> </a:t>
            </a:r>
          </a:p>
          <a:p>
            <a:endParaRPr lang="en-US" altLang="zh-CN" dirty="0"/>
          </a:p>
          <a:p>
            <a:r>
              <a:rPr lang="en-US" altLang="zh-CN" b="1" dirty="0"/>
              <a:t>iOS 13 </a:t>
            </a:r>
            <a:r>
              <a:rPr lang="zh-CN" altLang="en-US" b="1" dirty="0"/>
              <a:t>知乎：</a:t>
            </a:r>
            <a:endParaRPr lang="en-US" altLang="zh-CN" b="1" dirty="0"/>
          </a:p>
          <a:p>
            <a:r>
              <a:rPr lang="en-US" altLang="zh-CN" dirty="0">
                <a:hlinkClick r:id="rId3"/>
              </a:rPr>
              <a:t>https://zhuanlan.zhihu.com/p/92862124?utm_source=wechat_session&amp;utm_medium=social&amp;utm_oi=796059419849928704</a:t>
            </a:r>
            <a:r>
              <a:rPr lang="en-US" altLang="zh-CN" dirty="0"/>
              <a:t>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712485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26D06404-0C46-49DF-B725-A16D3324544F}"/>
              </a:ext>
            </a:extLst>
          </p:cNvPr>
          <p:cNvSpPr txBox="1"/>
          <p:nvPr/>
        </p:nvSpPr>
        <p:spPr>
          <a:xfrm>
            <a:off x="3901440" y="2106163"/>
            <a:ext cx="4389120" cy="7559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3200" b="1" dirty="0">
                <a:latin typeface="+mn-ea"/>
              </a:rPr>
              <a:t>硬件交互</a:t>
            </a:r>
            <a:endParaRPr lang="en-US" altLang="zh-CN" sz="3200" b="1" dirty="0">
              <a:latin typeface="+mn-ea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055122A-5BBE-4C0B-8500-11E79D8D1975}"/>
              </a:ext>
            </a:extLst>
          </p:cNvPr>
          <p:cNvSpPr txBox="1"/>
          <p:nvPr/>
        </p:nvSpPr>
        <p:spPr>
          <a:xfrm>
            <a:off x="3901440" y="3701283"/>
            <a:ext cx="4389120" cy="14304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000" b="1" dirty="0">
                <a:latin typeface="+mn-ea"/>
                <a:hlinkClick r:id="rId2"/>
              </a:rPr>
              <a:t>https://www.bilibili.com/video/av11261506?from=search&amp;seid=15680580320069405921</a:t>
            </a:r>
            <a:r>
              <a:rPr lang="en-US" altLang="zh-CN" sz="2000" b="1" dirty="0">
                <a:latin typeface="+mn-ea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131111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26D06404-0C46-49DF-B725-A16D3324544F}"/>
              </a:ext>
            </a:extLst>
          </p:cNvPr>
          <p:cNvSpPr txBox="1"/>
          <p:nvPr/>
        </p:nvSpPr>
        <p:spPr>
          <a:xfrm>
            <a:off x="3901440" y="3051043"/>
            <a:ext cx="4389120" cy="7559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3200" b="1" dirty="0">
                <a:latin typeface="+mn-ea"/>
              </a:rPr>
              <a:t>硬件交互的发展</a:t>
            </a:r>
            <a:endParaRPr lang="en-US" altLang="zh-CN" sz="32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2143666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26D06404-0C46-49DF-B725-A16D3324544F}"/>
              </a:ext>
            </a:extLst>
          </p:cNvPr>
          <p:cNvSpPr txBox="1"/>
          <p:nvPr/>
        </p:nvSpPr>
        <p:spPr>
          <a:xfrm>
            <a:off x="3901440" y="2681712"/>
            <a:ext cx="4389120" cy="1494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3200" b="1" dirty="0">
                <a:latin typeface="+mn-ea"/>
              </a:rPr>
              <a:t>Touch</a:t>
            </a:r>
            <a:r>
              <a:rPr lang="zh-CN" altLang="en-US" sz="3200" b="1" dirty="0">
                <a:latin typeface="+mn-ea"/>
              </a:rPr>
              <a:t> </a:t>
            </a:r>
            <a:r>
              <a:rPr lang="en-US" altLang="zh-CN" sz="3200" b="1" dirty="0">
                <a:latin typeface="+mn-ea"/>
              </a:rPr>
              <a:t>ID</a:t>
            </a:r>
          </a:p>
          <a:p>
            <a:pPr algn="ctr">
              <a:lnSpc>
                <a:spcPct val="150000"/>
              </a:lnSpc>
            </a:pPr>
            <a:r>
              <a:rPr lang="en-US" altLang="zh-CN" sz="3200" b="1" dirty="0">
                <a:latin typeface="+mn-ea"/>
              </a:rPr>
              <a:t>Face ID</a:t>
            </a:r>
          </a:p>
        </p:txBody>
      </p:sp>
    </p:spTree>
    <p:extLst>
      <p:ext uri="{BB962C8B-B14F-4D97-AF65-F5344CB8AC3E}">
        <p14:creationId xmlns:p14="http://schemas.microsoft.com/office/powerpoint/2010/main" val="38019093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26D06404-0C46-49DF-B725-A16D3324544F}"/>
              </a:ext>
            </a:extLst>
          </p:cNvPr>
          <p:cNvSpPr txBox="1"/>
          <p:nvPr/>
        </p:nvSpPr>
        <p:spPr>
          <a:xfrm>
            <a:off x="2540000" y="1924497"/>
            <a:ext cx="4389120" cy="7559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3200" b="1" dirty="0">
                <a:latin typeface="+mn-ea"/>
              </a:rPr>
              <a:t>语音交互</a:t>
            </a:r>
            <a:endParaRPr lang="en-US" altLang="zh-CN" sz="3200" b="1" dirty="0">
              <a:latin typeface="+mn-ea"/>
            </a:endParaRPr>
          </a:p>
        </p:txBody>
      </p:sp>
      <p:pic>
        <p:nvPicPr>
          <p:cNvPr id="1026" name="Picture 2" descr="https://pic3.zhimg.com/80/v2-650eb1ed22f3f41a59a403aa9de5118e_hd.jpg">
            <a:extLst>
              <a:ext uri="{FF2B5EF4-FFF2-40B4-BE49-F238E27FC236}">
                <a16:creationId xmlns:a16="http://schemas.microsoft.com/office/drawing/2014/main" id="{2DD7F4B9-877A-45B6-9E0F-CD403A4E52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7025" y="1066985"/>
            <a:ext cx="4324350" cy="4943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65A4597B-70DF-4F3C-93E8-E003749A78E4}"/>
              </a:ext>
            </a:extLst>
          </p:cNvPr>
          <p:cNvSpPr txBox="1"/>
          <p:nvPr/>
        </p:nvSpPr>
        <p:spPr>
          <a:xfrm>
            <a:off x="2540000" y="3328576"/>
            <a:ext cx="4389120" cy="16980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400" dirty="0">
                <a:latin typeface="+mn-ea"/>
              </a:rPr>
              <a:t>Hi, Siri</a:t>
            </a:r>
          </a:p>
          <a:p>
            <a:pPr algn="ctr">
              <a:lnSpc>
                <a:spcPct val="150000"/>
              </a:lnSpc>
            </a:pPr>
            <a:r>
              <a:rPr lang="en-US" altLang="zh-CN" sz="2400" dirty="0" err="1">
                <a:latin typeface="+mn-ea"/>
              </a:rPr>
              <a:t>HomePod</a:t>
            </a:r>
            <a:endParaRPr lang="en-US" altLang="zh-CN" sz="2400" dirty="0">
              <a:latin typeface="+mn-ea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400" dirty="0">
                <a:latin typeface="+mn-ea"/>
              </a:rPr>
              <a:t>小米</a:t>
            </a:r>
            <a:endParaRPr lang="en-US" altLang="zh-CN" sz="2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505997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26D06404-0C46-49DF-B725-A16D3324544F}"/>
              </a:ext>
            </a:extLst>
          </p:cNvPr>
          <p:cNvSpPr txBox="1"/>
          <p:nvPr/>
        </p:nvSpPr>
        <p:spPr>
          <a:xfrm>
            <a:off x="3901440" y="2412177"/>
            <a:ext cx="4389120" cy="1494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3200" b="1" dirty="0">
                <a:latin typeface="+mn-ea"/>
              </a:rPr>
              <a:t>VR</a:t>
            </a:r>
          </a:p>
          <a:p>
            <a:pPr algn="ctr">
              <a:lnSpc>
                <a:spcPct val="150000"/>
              </a:lnSpc>
            </a:pPr>
            <a:r>
              <a:rPr lang="en-US" altLang="zh-CN" sz="3200" b="1" dirty="0">
                <a:latin typeface="+mn-ea"/>
              </a:rPr>
              <a:t>AR</a:t>
            </a:r>
          </a:p>
        </p:txBody>
      </p:sp>
    </p:spTree>
    <p:extLst>
      <p:ext uri="{BB962C8B-B14F-4D97-AF65-F5344CB8AC3E}">
        <p14:creationId xmlns:p14="http://schemas.microsoft.com/office/powerpoint/2010/main" val="14093391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26D06404-0C46-49DF-B725-A16D3324544F}"/>
              </a:ext>
            </a:extLst>
          </p:cNvPr>
          <p:cNvSpPr txBox="1"/>
          <p:nvPr/>
        </p:nvSpPr>
        <p:spPr>
          <a:xfrm>
            <a:off x="3901440" y="2412177"/>
            <a:ext cx="4389120" cy="7559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3200" b="1" dirty="0">
                <a:latin typeface="+mn-ea"/>
              </a:rPr>
              <a:t>AI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5A4597B-70DF-4F3C-93E8-E003749A78E4}"/>
              </a:ext>
            </a:extLst>
          </p:cNvPr>
          <p:cNvSpPr txBox="1"/>
          <p:nvPr/>
        </p:nvSpPr>
        <p:spPr>
          <a:xfrm>
            <a:off x="3901440" y="3826416"/>
            <a:ext cx="4389120" cy="5900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dirty="0">
                <a:latin typeface="+mn-ea"/>
              </a:rPr>
              <a:t>交互的未来是没有交互？</a:t>
            </a:r>
            <a:endParaRPr lang="en-US" altLang="zh-CN" sz="2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181534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26D06404-0C46-49DF-B725-A16D3324544F}"/>
              </a:ext>
            </a:extLst>
          </p:cNvPr>
          <p:cNvSpPr txBox="1"/>
          <p:nvPr/>
        </p:nvSpPr>
        <p:spPr>
          <a:xfrm>
            <a:off x="3901440" y="2412177"/>
            <a:ext cx="4389120" cy="1712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dirty="0"/>
              <a:t>Xperia Touch</a:t>
            </a:r>
          </a:p>
          <a:p>
            <a:pPr algn="ctr">
              <a:lnSpc>
                <a:spcPct val="150000"/>
              </a:lnSpc>
            </a:pPr>
            <a:r>
              <a:rPr lang="en-US" altLang="zh-CN" dirty="0">
                <a:latin typeface="+mn-ea"/>
                <a:hlinkClick r:id="rId2"/>
              </a:rPr>
              <a:t>https://www.bilibili.com/video/av56432734?from=search&amp;seid=11576625456603011306</a:t>
            </a:r>
            <a:r>
              <a:rPr lang="en-US" altLang="zh-CN" dirty="0">
                <a:latin typeface="+mn-ea"/>
              </a:rPr>
              <a:t> 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2E9D13C-EEBE-4BCB-9DEC-ACB01F41D6BB}"/>
              </a:ext>
            </a:extLst>
          </p:cNvPr>
          <p:cNvSpPr/>
          <p:nvPr/>
        </p:nvSpPr>
        <p:spPr>
          <a:xfrm>
            <a:off x="3855643" y="4540494"/>
            <a:ext cx="44807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hlinkClick r:id="rId3"/>
              </a:rPr>
              <a:t>https://www.bilibili.com/video/av54737593</a:t>
            </a:r>
            <a:r>
              <a:rPr lang="en-US" altLang="zh-CN" dirty="0"/>
              <a:t> 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69D537A-1B1A-4F09-BDAB-3D1F9BF84978}"/>
              </a:ext>
            </a:extLst>
          </p:cNvPr>
          <p:cNvSpPr/>
          <p:nvPr/>
        </p:nvSpPr>
        <p:spPr>
          <a:xfrm>
            <a:off x="3901440" y="5141342"/>
            <a:ext cx="44807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hlinkClick r:id="rId4"/>
              </a:rPr>
              <a:t>https://www.bilibili.com/video/av69358135</a:t>
            </a:r>
            <a:r>
              <a:rPr lang="zh-CN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380210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</TotalTime>
  <Words>207</Words>
  <Application>Microsoft Office PowerPoint</Application>
  <PresentationFormat>宽屏</PresentationFormat>
  <Paragraphs>49</Paragraphs>
  <Slides>26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1" baseType="lpstr">
      <vt:lpstr>HYa4gj</vt:lpstr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汪 奕晨</dc:creator>
  <cp:lastModifiedBy>汪 奕晨</cp:lastModifiedBy>
  <cp:revision>14</cp:revision>
  <dcterms:created xsi:type="dcterms:W3CDTF">2019-11-29T04:41:07Z</dcterms:created>
  <dcterms:modified xsi:type="dcterms:W3CDTF">2019-11-30T05:55:27Z</dcterms:modified>
</cp:coreProperties>
</file>